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2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CD4A-2F9F-B948-B51E-4C971BB61FC1}" type="datetimeFigureOut">
              <a:rPr lang="en-US" smtClean="0"/>
              <a:t>2/21/16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CC4F-3D24-B744-845B-D3289CA60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90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CD4A-2F9F-B948-B51E-4C971BB61FC1}" type="datetimeFigureOut">
              <a:rPr lang="en-US" smtClean="0"/>
              <a:t>2/21/16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CC4F-3D24-B744-845B-D3289CA60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106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CD4A-2F9F-B948-B51E-4C971BB61FC1}" type="datetimeFigureOut">
              <a:rPr lang="en-US" smtClean="0"/>
              <a:t>2/21/16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CC4F-3D24-B744-845B-D3289CA60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088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CD4A-2F9F-B948-B51E-4C971BB61FC1}" type="datetimeFigureOut">
              <a:rPr lang="en-US" smtClean="0"/>
              <a:t>2/21/16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CC4F-3D24-B744-845B-D3289CA60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53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CD4A-2F9F-B948-B51E-4C971BB61FC1}" type="datetimeFigureOut">
              <a:rPr lang="en-US" smtClean="0"/>
              <a:t>2/21/16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CC4F-3D24-B744-845B-D3289CA60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891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CD4A-2F9F-B948-B51E-4C971BB61FC1}" type="datetimeFigureOut">
              <a:rPr lang="en-US" smtClean="0"/>
              <a:t>2/21/16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CC4F-3D24-B744-845B-D3289CA60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031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CD4A-2F9F-B948-B51E-4C971BB61FC1}" type="datetimeFigureOut">
              <a:rPr lang="en-US" smtClean="0"/>
              <a:t>2/21/16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CC4F-3D24-B744-845B-D3289CA60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03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CD4A-2F9F-B948-B51E-4C971BB61FC1}" type="datetimeFigureOut">
              <a:rPr lang="en-US" smtClean="0"/>
              <a:t>2/21/16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CC4F-3D24-B744-845B-D3289CA60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484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CD4A-2F9F-B948-B51E-4C971BB61FC1}" type="datetimeFigureOut">
              <a:rPr lang="en-US" smtClean="0"/>
              <a:t>2/21/16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CC4F-3D24-B744-845B-D3289CA60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262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CD4A-2F9F-B948-B51E-4C971BB61FC1}" type="datetimeFigureOut">
              <a:rPr lang="en-US" smtClean="0"/>
              <a:t>2/21/16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CC4F-3D24-B744-845B-D3289CA60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90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CD4A-2F9F-B948-B51E-4C971BB61FC1}" type="datetimeFigureOut">
              <a:rPr lang="en-US" smtClean="0"/>
              <a:t>2/21/16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CC4F-3D24-B744-845B-D3289CA60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777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CCD4A-2F9F-B948-B51E-4C971BB61FC1}" type="datetimeFigureOut">
              <a:rPr lang="en-US" smtClean="0"/>
              <a:t>2/21/16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1CC4F-3D24-B744-845B-D3289CA60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69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Deal Programs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521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Labor Relations Act</a:t>
            </a:r>
            <a:br>
              <a:rPr lang="en-US" dirty="0" smtClean="0"/>
            </a:br>
            <a:r>
              <a:rPr lang="en-US" dirty="0" smtClean="0"/>
              <a:t>(Wagner Act)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1313" indent="-341313">
              <a:spcBef>
                <a:spcPts val="900"/>
              </a:spcBef>
              <a:buClr>
                <a:srgbClr val="99FF99"/>
              </a:buClr>
              <a:buSzPct val="80000"/>
              <a:buFont typeface="Wingdings" charset="0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 smtClean="0"/>
              <a:t>Protected the rights of workers to join labor unions</a:t>
            </a:r>
          </a:p>
          <a:p>
            <a:pPr marL="341313" indent="-341313">
              <a:spcBef>
                <a:spcPts val="900"/>
              </a:spcBef>
              <a:buClr>
                <a:srgbClr val="99FF99"/>
              </a:buClr>
              <a:buSzPct val="80000"/>
              <a:buFont typeface="Wingdings" charset="0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 smtClean="0"/>
              <a:t>Helped unions and employers negotiate labor disputes</a:t>
            </a:r>
          </a:p>
          <a:p>
            <a:endParaRPr lang="en-US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59" b="1525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9545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 Labor Standards Act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1313" indent="-341313">
              <a:buClr>
                <a:srgbClr val="99FF99"/>
              </a:buClr>
              <a:buSzPct val="80000"/>
              <a:buFont typeface="Wingdings" charset="0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Set federal minimum wage law</a:t>
            </a:r>
          </a:p>
          <a:p>
            <a:pPr marL="341313" indent="-341313">
              <a:buClr>
                <a:srgbClr val="99FF99"/>
              </a:buClr>
              <a:buSzPct val="80000"/>
              <a:buFont typeface="Wingdings" charset="0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40 hour work week</a:t>
            </a:r>
          </a:p>
          <a:p>
            <a:pPr marL="341313" indent="-341313">
              <a:buClr>
                <a:srgbClr val="99FF99"/>
              </a:buClr>
              <a:buSzPct val="80000"/>
              <a:buFont typeface="Wingdings" charset="0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Federal child labor law</a:t>
            </a:r>
          </a:p>
          <a:p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286000"/>
            <a:ext cx="311785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0275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Fireside Chats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1313" indent="-341313">
              <a:buClr>
                <a:srgbClr val="99FF99"/>
              </a:buClr>
              <a:buSzPct val="80000"/>
              <a:buFont typeface="Wingdings" charset="0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Regular radio addresses by FDR to explain to the country what the gov’t was doing to solve problems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124200"/>
            <a:ext cx="4191000" cy="308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2877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Agricultural Adjustment Administration:  AAA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1313" indent="-341313">
              <a:lnSpc>
                <a:spcPct val="90000"/>
              </a:lnSpc>
              <a:buClr>
                <a:srgbClr val="99FF99"/>
              </a:buClr>
              <a:buSzPct val="80000"/>
              <a:buFont typeface="Wingdings" charset="0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Paid farmers to grow less (decreased supply means increased value)</a:t>
            </a:r>
          </a:p>
          <a:p>
            <a:pPr marL="341313" indent="-341313">
              <a:lnSpc>
                <a:spcPct val="90000"/>
              </a:lnSpc>
              <a:buClr>
                <a:srgbClr val="99FF99"/>
              </a:buClr>
              <a:buSzPct val="80000"/>
              <a:buFont typeface="Wingdings" charset="0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Advised farmers on techniques to avoid “dust bowl” scenarios</a:t>
            </a:r>
          </a:p>
          <a:p>
            <a:pPr marL="341313" indent="-341313">
              <a:lnSpc>
                <a:spcPct val="90000"/>
              </a:lnSpc>
              <a:buClr>
                <a:srgbClr val="99FF99"/>
              </a:buClr>
              <a:buSzPct val="80000"/>
              <a:buFont typeface="Wingdings" charset="0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/>
          </a:p>
          <a:p>
            <a:pPr marL="341313" indent="-341313">
              <a:lnSpc>
                <a:spcPct val="90000"/>
              </a:lnSpc>
              <a:buClr>
                <a:srgbClr val="99FF99"/>
              </a:buClr>
              <a:buSzPct val="80000"/>
              <a:buFont typeface="Wingdings" charset="0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075" y="3581176"/>
            <a:ext cx="3874250" cy="3133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8053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Civilian Conservation Corps:  CCC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Employed young men to do conservation projects:  trails, roads, planting trees, </a:t>
            </a:r>
            <a:r>
              <a:rPr lang="en-US" dirty="0" err="1" smtClean="0"/>
              <a:t>etc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743200"/>
            <a:ext cx="4495800" cy="364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3672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Tennessee Valley Authority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1313" indent="-341313">
              <a:buClr>
                <a:srgbClr val="99FF99"/>
              </a:buClr>
              <a:buSzPct val="80000"/>
              <a:buFont typeface="Wingdings" charset="0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Built hydroelectric dams throughout several states in the South</a:t>
            </a:r>
          </a:p>
          <a:p>
            <a:pPr marL="341313" indent="-341313">
              <a:buClr>
                <a:srgbClr val="99FF99"/>
              </a:buClr>
              <a:buSzPct val="80000"/>
              <a:buFont typeface="Wingdings" charset="0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Provided electricity to rural areas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930" y="3429000"/>
            <a:ext cx="5915574" cy="269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8383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Progress Agency:  WPA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1313" indent="-341313">
              <a:buClr>
                <a:srgbClr val="99FF99"/>
              </a:buClr>
              <a:buSzPct val="80000"/>
              <a:buFont typeface="Wingdings" charset="0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Employed 3.5 million workers in a variety of jobs</a:t>
            </a:r>
          </a:p>
          <a:p>
            <a:pPr marL="341313" indent="-341313">
              <a:buClr>
                <a:srgbClr val="99FF99"/>
              </a:buClr>
              <a:buSzPct val="80000"/>
              <a:buFont typeface="Wingdings" charset="0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Built construction projects like airports and hospitals</a:t>
            </a:r>
          </a:p>
          <a:p>
            <a:pPr marL="341313" indent="-341313">
              <a:buClr>
                <a:srgbClr val="99FF99"/>
              </a:buClr>
              <a:buSzPct val="80000"/>
              <a:buFont typeface="Wingdings" charset="0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Arts division employed artists, photographers, and playwrights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436843"/>
            <a:ext cx="2133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435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Federal Deposit Insurance Corporation:  FDIC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Guaranteed deposits in banks of up to $2,500 (it is $250,000 today)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819400"/>
            <a:ext cx="4676775" cy="202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2444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Security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1313" indent="-341313">
              <a:buClr>
                <a:srgbClr val="99FF99"/>
              </a:buClr>
              <a:buSzPct val="80000"/>
              <a:buFont typeface="Wingdings" charset="0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Provides a pension to retired workers, unemployment benefits, and benefits to the disabled or dependent </a:t>
            </a:r>
          </a:p>
          <a:p>
            <a:pPr marL="341313" indent="-341313">
              <a:buClr>
                <a:srgbClr val="99FF99"/>
              </a:buClr>
              <a:buSzPct val="80000"/>
              <a:buFont typeface="Wingdings" charset="0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352800"/>
            <a:ext cx="3657600" cy="275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4776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Federal Emergency Relief Act:  FERA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Gave direct aid to state and local governments for the unemployed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908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Securities Exchange Commission:  SEC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Regulates the stock market and banks to prevent fraud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048000"/>
            <a:ext cx="28956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505200"/>
            <a:ext cx="2362200" cy="2033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7972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228</Words>
  <Application>Microsoft Macintosh PowerPoint</Application>
  <PresentationFormat>On-screen Show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New Deal Programs</vt:lpstr>
      <vt:lpstr>Agricultural Adjustment Administration:  AAA</vt:lpstr>
      <vt:lpstr>Civilian Conservation Corps:  CCC</vt:lpstr>
      <vt:lpstr>Tennessee Valley Authority</vt:lpstr>
      <vt:lpstr>Works Progress Agency:  WPA</vt:lpstr>
      <vt:lpstr>Federal Deposit Insurance Corporation:  FDIC</vt:lpstr>
      <vt:lpstr>Social Security </vt:lpstr>
      <vt:lpstr>Federal Emergency Relief Act:  FERA</vt:lpstr>
      <vt:lpstr>Securities Exchange Commission:  SEC</vt:lpstr>
      <vt:lpstr>National Labor Relations Act (Wagner Act)</vt:lpstr>
      <vt:lpstr>Fair Labor Standards Act</vt:lpstr>
      <vt:lpstr>Fireside Chats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Deal Programs</dc:title>
  <dc:creator>Jayde Driscoll</dc:creator>
  <cp:lastModifiedBy>Jayde Driscoll</cp:lastModifiedBy>
  <cp:revision>2</cp:revision>
  <dcterms:created xsi:type="dcterms:W3CDTF">2016-02-22T01:20:42Z</dcterms:created>
  <dcterms:modified xsi:type="dcterms:W3CDTF">2016-02-22T13:35:01Z</dcterms:modified>
</cp:coreProperties>
</file>